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7.xml"/>
  <Override ContentType="application/vnd.openxmlformats-officedocument.presentationml.slide+xml" PartName="/ppt/slides/slide1.xml"/>
  <Override ContentType="application/vnd.openxmlformats-officedocument.presentationml.slide+xml" PartName="/ppt/slides/slide8.xml"/>
  <Override ContentType="application/vnd.openxmlformats-officedocument.presentationml.slide+xml" PartName="/ppt/slides/slide10.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2" Type="http://schemas.openxmlformats.org/officeDocument/2006/relationships/presProps" Target="presProps.xml"/><Relationship Id="rId12" Type="http://schemas.openxmlformats.org/officeDocument/2006/relationships/slide" Target="slides/slide7.xml"/><Relationship Id="rId13" Type="http://schemas.openxmlformats.org/officeDocument/2006/relationships/slide" Target="slides/slide8.xml"/><Relationship Id="rId1" Type="http://schemas.openxmlformats.org/officeDocument/2006/relationships/theme" Target="theme/theme3.xml"/><Relationship Id="rId4" Type="http://schemas.openxmlformats.org/officeDocument/2006/relationships/slideMaster" Target="slideMasters/slideMaster1.xml"/><Relationship Id="rId10" Type="http://schemas.openxmlformats.org/officeDocument/2006/relationships/slide" Target="slides/slide5.xml"/><Relationship Id="rId3" Type="http://schemas.openxmlformats.org/officeDocument/2006/relationships/tableStyles" Target="tableStyles.xml"/><Relationship Id="rId11" Type="http://schemas.openxmlformats.org/officeDocument/2006/relationships/slide" Target="slides/slide6.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53" name="Shape 15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59" name="Shape 15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0" name="Shape 10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8" name="Shape 10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4" name="Shape 11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9" name="Shape 11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4" name="Shape 12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9" name="Shape 12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37" name="Shape 13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45" name="Shape 14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59" name="Shape 59"/>
        <p:cNvGrpSpPr/>
        <p:nvPr/>
      </p:nvGrpSpPr>
      <p:grpSpPr>
        <a:xfrm>
          <a:off x="0" y="0"/>
          <a:ext cx="0" cy="0"/>
          <a:chOff x="0" y="0"/>
          <a:chExt cx="0" cy="0"/>
        </a:xfrm>
      </p:grpSpPr>
      <p:grpSp>
        <p:nvGrpSpPr>
          <p:cNvPr id="60" name="Shape 60"/>
          <p:cNvGrpSpPr/>
          <p:nvPr/>
        </p:nvGrpSpPr>
        <p:grpSpPr>
          <a:xfrm>
            <a:off x="-11" y="1000670"/>
            <a:ext cx="7314320" cy="3087224"/>
            <a:chOff x="-11" y="1378676"/>
            <a:chExt cx="7314320" cy="4116299"/>
          </a:xfrm>
        </p:grpSpPr>
        <p:sp>
          <p:nvSpPr>
            <p:cNvPr id="61" name="Shape 61"/>
            <p:cNvSpPr/>
            <p:nvPr/>
          </p:nvSpPr>
          <p:spPr>
            <a:xfrm flipH="1">
              <a:off x="-11" y="1378676"/>
              <a:ext cx="187800" cy="4116299"/>
            </a:xfrm>
            <a:prstGeom prst="rect">
              <a:avLst/>
            </a:prstGeom>
            <a:solidFill>
              <a:schemeClr val="accent2"/>
            </a:solidFill>
            <a:ln>
              <a:noFill/>
            </a:ln>
          </p:spPr>
          <p:txBody>
            <a:bodyPr anchorCtr="0" anchor="ctr" bIns="45700" lIns="91425" rIns="91425" tIns="45700">
              <a:noAutofit/>
            </a:bodyPr>
            <a:lstStyle/>
            <a:p>
              <a:pPr>
                <a:spcBef>
                  <a:spcPts val="0"/>
                </a:spcBef>
                <a:buNone/>
              </a:pPr>
              <a:r>
                <a:t/>
              </a:r>
              <a:endParaRPr/>
            </a:p>
          </p:txBody>
        </p:sp>
        <p:sp>
          <p:nvSpPr>
            <p:cNvPr id="62" name="Shape 62"/>
            <p:cNvSpPr/>
            <p:nvPr/>
          </p:nvSpPr>
          <p:spPr>
            <a:xfrm flipH="1">
              <a:off x="187809" y="1378676"/>
              <a:ext cx="7126499" cy="4116299"/>
            </a:xfrm>
            <a:prstGeom prst="rect">
              <a:avLst/>
            </a:prstGeom>
            <a:solidFill>
              <a:srgbClr val="0F243E"/>
            </a:solidFill>
            <a:ln>
              <a:noFill/>
            </a:ln>
          </p:spPr>
          <p:txBody>
            <a:bodyPr anchorCtr="0" anchor="ctr" bIns="45700" lIns="91425" rIns="91425" tIns="45700">
              <a:noAutofit/>
            </a:bodyPr>
            <a:lstStyle/>
            <a:p>
              <a:pPr>
                <a:spcBef>
                  <a:spcPts val="0"/>
                </a:spcBef>
                <a:buNone/>
              </a:pPr>
              <a:r>
                <a:t/>
              </a:r>
              <a:endParaRPr/>
            </a:p>
          </p:txBody>
        </p:sp>
      </p:grpSp>
      <p:sp>
        <p:nvSpPr>
          <p:cNvPr id="63" name="Shape 63"/>
          <p:cNvSpPr txBox="1"/>
          <p:nvPr>
            <p:ph type="ctrTitle"/>
          </p:nvPr>
        </p:nvSpPr>
        <p:spPr>
          <a:xfrm>
            <a:off x="685800" y="1699932"/>
            <a:ext cx="6400799" cy="10004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4" name="Shape 64"/>
          <p:cNvSpPr txBox="1"/>
          <p:nvPr>
            <p:ph idx="1" type="subTitle"/>
          </p:nvPr>
        </p:nvSpPr>
        <p:spPr>
          <a:xfrm>
            <a:off x="685800" y="2700338"/>
            <a:ext cx="6400799" cy="675299"/>
          </a:xfrm>
          <a:prstGeom prst="rect">
            <a:avLst/>
          </a:prstGeom>
        </p:spPr>
        <p:txBody>
          <a:bodyPr anchorCtr="0" anchor="t" bIns="91425" lIns="91425" rIns="91425" tIns="91425"/>
          <a:lstStyle>
            <a:lvl1pPr>
              <a:spcBef>
                <a:spcPts val="0"/>
              </a:spcBef>
              <a:buClr>
                <a:schemeClr val="lt1"/>
              </a:buClr>
              <a:buSzPct val="100000"/>
              <a:buNone/>
              <a:defRPr sz="2400">
                <a:solidFill>
                  <a:schemeClr val="lt1"/>
                </a:solidFill>
              </a:defRPr>
            </a:lvl1pPr>
            <a:lvl2pPr>
              <a:spcBef>
                <a:spcPts val="0"/>
              </a:spcBef>
              <a:buClr>
                <a:schemeClr val="lt1"/>
              </a:buClr>
              <a:buSzPct val="100000"/>
              <a:buNone/>
              <a:defRPr sz="2400">
                <a:solidFill>
                  <a:schemeClr val="lt1"/>
                </a:solidFill>
              </a:defRPr>
            </a:lvl2pPr>
            <a:lvl3pPr>
              <a:spcBef>
                <a:spcPts val="0"/>
              </a:spcBef>
              <a:buClr>
                <a:schemeClr val="lt1"/>
              </a:buClr>
              <a:buSzPct val="100000"/>
              <a:buNone/>
              <a:defRPr sz="2400">
                <a:solidFill>
                  <a:schemeClr val="lt1"/>
                </a:solidFill>
              </a:defRPr>
            </a:lvl3pPr>
            <a:lvl4pPr>
              <a:spcBef>
                <a:spcPts val="0"/>
              </a:spcBef>
              <a:buClr>
                <a:schemeClr val="lt1"/>
              </a:buClr>
              <a:buSzPct val="100000"/>
              <a:buNone/>
              <a:defRPr sz="2400">
                <a:solidFill>
                  <a:schemeClr val="lt1"/>
                </a:solidFill>
              </a:defRPr>
            </a:lvl4pPr>
            <a:lvl5pPr>
              <a:spcBef>
                <a:spcPts val="0"/>
              </a:spcBef>
              <a:buClr>
                <a:schemeClr val="lt1"/>
              </a:buClr>
              <a:buSzPct val="100000"/>
              <a:buNone/>
              <a:defRPr sz="2400">
                <a:solidFill>
                  <a:schemeClr val="lt1"/>
                </a:solidFill>
              </a:defRPr>
            </a:lvl5pPr>
            <a:lvl6pPr>
              <a:spcBef>
                <a:spcPts val="0"/>
              </a:spcBef>
              <a:buClr>
                <a:schemeClr val="lt1"/>
              </a:buClr>
              <a:buSzPct val="100000"/>
              <a:buNone/>
              <a:defRPr sz="2400">
                <a:solidFill>
                  <a:schemeClr val="lt1"/>
                </a:solidFill>
              </a:defRPr>
            </a:lvl6pPr>
            <a:lvl7pPr>
              <a:spcBef>
                <a:spcPts val="0"/>
              </a:spcBef>
              <a:buClr>
                <a:schemeClr val="lt1"/>
              </a:buClr>
              <a:buSzPct val="100000"/>
              <a:buNone/>
              <a:defRPr sz="2400">
                <a:solidFill>
                  <a:schemeClr val="lt1"/>
                </a:solidFill>
              </a:defRPr>
            </a:lvl7pPr>
            <a:lvl8pPr>
              <a:spcBef>
                <a:spcPts val="0"/>
              </a:spcBef>
              <a:buClr>
                <a:schemeClr val="lt1"/>
              </a:buClr>
              <a:buSzPct val="100000"/>
              <a:buNone/>
              <a:defRPr sz="2400">
                <a:solidFill>
                  <a:schemeClr val="lt1"/>
                </a:solidFill>
              </a:defRPr>
            </a:lvl8pPr>
            <a:lvl9pPr>
              <a:spcBef>
                <a:spcPts val="0"/>
              </a:spcBef>
              <a:buClr>
                <a:schemeClr val="lt1"/>
              </a:buClr>
              <a:buSzPct val="100000"/>
              <a:buNone/>
              <a:defRPr sz="2400">
                <a:solidFill>
                  <a:schemeClr val="lt1"/>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65" name="Shape 65"/>
        <p:cNvGrpSpPr/>
        <p:nvPr/>
      </p:nvGrpSpPr>
      <p:grpSpPr>
        <a:xfrm>
          <a:off x="0" y="0"/>
          <a:ext cx="0" cy="0"/>
          <a:chOff x="0" y="0"/>
          <a:chExt cx="0" cy="0"/>
        </a:xfrm>
      </p:grpSpPr>
      <p:grpSp>
        <p:nvGrpSpPr>
          <p:cNvPr id="66" name="Shape 66"/>
          <p:cNvGrpSpPr/>
          <p:nvPr/>
        </p:nvGrpSpPr>
        <p:grpSpPr>
          <a:xfrm>
            <a:off x="-13" y="-9140"/>
            <a:ext cx="8005727" cy="1209421"/>
            <a:chOff x="-13" y="-12187"/>
            <a:chExt cx="8005727" cy="1161900"/>
          </a:xfrm>
        </p:grpSpPr>
        <p:sp>
          <p:nvSpPr>
            <p:cNvPr id="67" name="Shape 67"/>
            <p:cNvSpPr/>
            <p:nvPr/>
          </p:nvSpPr>
          <p:spPr>
            <a:xfrm flipH="1">
              <a:off x="-13" y="-12187"/>
              <a:ext cx="187800" cy="1161900"/>
            </a:xfrm>
            <a:prstGeom prst="rect">
              <a:avLst/>
            </a:prstGeom>
            <a:solidFill>
              <a:schemeClr val="accent2"/>
            </a:solidFill>
            <a:ln>
              <a:noFill/>
            </a:ln>
          </p:spPr>
          <p:txBody>
            <a:bodyPr anchorCtr="0" anchor="ctr" bIns="45700" lIns="91425" rIns="91425" tIns="45700">
              <a:noAutofit/>
            </a:bodyPr>
            <a:lstStyle/>
            <a:p>
              <a:pPr>
                <a:spcBef>
                  <a:spcPts val="0"/>
                </a:spcBef>
                <a:buNone/>
              </a:pPr>
              <a:r>
                <a:t/>
              </a:r>
              <a:endParaRPr/>
            </a:p>
          </p:txBody>
        </p:sp>
        <p:sp>
          <p:nvSpPr>
            <p:cNvPr id="68" name="Shape 68"/>
            <p:cNvSpPr/>
            <p:nvPr/>
          </p:nvSpPr>
          <p:spPr>
            <a:xfrm flipH="1">
              <a:off x="187715" y="-12187"/>
              <a:ext cx="7817999" cy="1161900"/>
            </a:xfrm>
            <a:prstGeom prst="rect">
              <a:avLst/>
            </a:prstGeom>
            <a:solidFill>
              <a:srgbClr val="0F243E"/>
            </a:solidFill>
            <a:ln>
              <a:noFill/>
            </a:ln>
          </p:spPr>
          <p:txBody>
            <a:bodyPr anchorCtr="0" anchor="ctr" bIns="45700" lIns="91425" rIns="91425" tIns="45700">
              <a:noAutofit/>
            </a:bodyPr>
            <a:lstStyle/>
            <a:p>
              <a:pPr>
                <a:spcBef>
                  <a:spcPts val="0"/>
                </a:spcBef>
                <a:buNone/>
              </a:pPr>
              <a:r>
                <a:t/>
              </a:r>
              <a:endParaRPr/>
            </a:p>
          </p:txBody>
        </p:sp>
      </p:grpSp>
      <p:sp>
        <p:nvSpPr>
          <p:cNvPr id="69" name="Shape 69"/>
          <p:cNvSpPr txBox="1"/>
          <p:nvPr>
            <p:ph type="title"/>
          </p:nvPr>
        </p:nvSpPr>
        <p:spPr>
          <a:xfrm>
            <a:off x="457200" y="101100"/>
            <a:ext cx="7315499" cy="10139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0" name="Shape 70"/>
          <p:cNvSpPr txBox="1"/>
          <p:nvPr>
            <p:ph idx="1" type="body"/>
          </p:nvPr>
        </p:nvSpPr>
        <p:spPr>
          <a:xfrm>
            <a:off x="457200" y="1278516"/>
            <a:ext cx="8229600" cy="36303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71" name="Shape 71"/>
        <p:cNvGrpSpPr/>
        <p:nvPr/>
      </p:nvGrpSpPr>
      <p:grpSpPr>
        <a:xfrm>
          <a:off x="0" y="0"/>
          <a:ext cx="0" cy="0"/>
          <a:chOff x="0" y="0"/>
          <a:chExt cx="0" cy="0"/>
        </a:xfrm>
      </p:grpSpPr>
      <p:sp>
        <p:nvSpPr>
          <p:cNvPr id="72" name="Shape 72"/>
          <p:cNvSpPr txBox="1"/>
          <p:nvPr>
            <p:ph idx="1" type="body"/>
          </p:nvPr>
        </p:nvSpPr>
        <p:spPr>
          <a:xfrm>
            <a:off x="456245" y="1278513"/>
            <a:ext cx="4038599" cy="36303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3" name="Shape 73"/>
          <p:cNvSpPr txBox="1"/>
          <p:nvPr>
            <p:ph idx="2" type="body"/>
          </p:nvPr>
        </p:nvSpPr>
        <p:spPr>
          <a:xfrm>
            <a:off x="4648200" y="1278513"/>
            <a:ext cx="4038599" cy="36303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grpSp>
        <p:nvGrpSpPr>
          <p:cNvPr id="74" name="Shape 74"/>
          <p:cNvGrpSpPr/>
          <p:nvPr/>
        </p:nvGrpSpPr>
        <p:grpSpPr>
          <a:xfrm>
            <a:off x="-13" y="-9140"/>
            <a:ext cx="8005727" cy="1209421"/>
            <a:chOff x="-13" y="-12187"/>
            <a:chExt cx="8005727" cy="1161900"/>
          </a:xfrm>
        </p:grpSpPr>
        <p:sp>
          <p:nvSpPr>
            <p:cNvPr id="75" name="Shape 75"/>
            <p:cNvSpPr/>
            <p:nvPr/>
          </p:nvSpPr>
          <p:spPr>
            <a:xfrm flipH="1">
              <a:off x="-13" y="-12187"/>
              <a:ext cx="187800" cy="1161900"/>
            </a:xfrm>
            <a:prstGeom prst="rect">
              <a:avLst/>
            </a:prstGeom>
            <a:solidFill>
              <a:srgbClr val="AB0101"/>
            </a:solidFill>
            <a:ln>
              <a:noFill/>
            </a:ln>
          </p:spPr>
          <p:txBody>
            <a:bodyPr anchorCtr="0" anchor="ctr" bIns="45700" lIns="91425" rIns="91425" tIns="45700">
              <a:noAutofit/>
            </a:bodyPr>
            <a:lstStyle/>
            <a:p>
              <a:pPr>
                <a:spcBef>
                  <a:spcPts val="0"/>
                </a:spcBef>
                <a:buNone/>
              </a:pPr>
              <a:r>
                <a:t/>
              </a:r>
              <a:endParaRPr/>
            </a:p>
          </p:txBody>
        </p:sp>
        <p:sp>
          <p:nvSpPr>
            <p:cNvPr id="76" name="Shape 76"/>
            <p:cNvSpPr/>
            <p:nvPr/>
          </p:nvSpPr>
          <p:spPr>
            <a:xfrm flipH="1">
              <a:off x="187715" y="-12187"/>
              <a:ext cx="7817999" cy="1161900"/>
            </a:xfrm>
            <a:prstGeom prst="rect">
              <a:avLst/>
            </a:prstGeom>
            <a:solidFill>
              <a:srgbClr val="0F243E"/>
            </a:solidFill>
            <a:ln>
              <a:noFill/>
            </a:ln>
          </p:spPr>
          <p:txBody>
            <a:bodyPr anchorCtr="0" anchor="ctr" bIns="45700" lIns="91425" rIns="91425" tIns="45700">
              <a:noAutofit/>
            </a:bodyPr>
            <a:lstStyle/>
            <a:p>
              <a:pPr>
                <a:spcBef>
                  <a:spcPts val="0"/>
                </a:spcBef>
                <a:buNone/>
              </a:pPr>
              <a:r>
                <a:t/>
              </a:r>
              <a:endParaRPr/>
            </a:p>
          </p:txBody>
        </p:sp>
      </p:grpSp>
      <p:sp>
        <p:nvSpPr>
          <p:cNvPr id="77" name="Shape 77"/>
          <p:cNvSpPr txBox="1"/>
          <p:nvPr>
            <p:ph type="title"/>
          </p:nvPr>
        </p:nvSpPr>
        <p:spPr>
          <a:xfrm>
            <a:off x="457200" y="101100"/>
            <a:ext cx="7315499" cy="10139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78" name="Shape 78"/>
        <p:cNvGrpSpPr/>
        <p:nvPr/>
      </p:nvGrpSpPr>
      <p:grpSpPr>
        <a:xfrm>
          <a:off x="0" y="0"/>
          <a:ext cx="0" cy="0"/>
          <a:chOff x="0" y="0"/>
          <a:chExt cx="0" cy="0"/>
        </a:xfrm>
      </p:grpSpPr>
      <p:grpSp>
        <p:nvGrpSpPr>
          <p:cNvPr id="79" name="Shape 79"/>
          <p:cNvGrpSpPr/>
          <p:nvPr/>
        </p:nvGrpSpPr>
        <p:grpSpPr>
          <a:xfrm>
            <a:off x="-13" y="-9140"/>
            <a:ext cx="8005727" cy="1209421"/>
            <a:chOff x="-13" y="-12187"/>
            <a:chExt cx="8005727" cy="1161900"/>
          </a:xfrm>
        </p:grpSpPr>
        <p:sp>
          <p:nvSpPr>
            <p:cNvPr id="80" name="Shape 80"/>
            <p:cNvSpPr/>
            <p:nvPr/>
          </p:nvSpPr>
          <p:spPr>
            <a:xfrm flipH="1">
              <a:off x="-13" y="-12187"/>
              <a:ext cx="187800" cy="1161900"/>
            </a:xfrm>
            <a:prstGeom prst="rect">
              <a:avLst/>
            </a:prstGeom>
            <a:solidFill>
              <a:srgbClr val="AB0101"/>
            </a:solidFill>
            <a:ln>
              <a:noFill/>
            </a:ln>
          </p:spPr>
          <p:txBody>
            <a:bodyPr anchorCtr="0" anchor="ctr" bIns="45700" lIns="91425" rIns="91425" tIns="45700">
              <a:noAutofit/>
            </a:bodyPr>
            <a:lstStyle/>
            <a:p>
              <a:pPr>
                <a:spcBef>
                  <a:spcPts val="0"/>
                </a:spcBef>
                <a:buNone/>
              </a:pPr>
              <a:r>
                <a:t/>
              </a:r>
              <a:endParaRPr/>
            </a:p>
          </p:txBody>
        </p:sp>
        <p:sp>
          <p:nvSpPr>
            <p:cNvPr id="81" name="Shape 81"/>
            <p:cNvSpPr/>
            <p:nvPr/>
          </p:nvSpPr>
          <p:spPr>
            <a:xfrm flipH="1">
              <a:off x="187715" y="-12187"/>
              <a:ext cx="7817999" cy="1161900"/>
            </a:xfrm>
            <a:prstGeom prst="rect">
              <a:avLst/>
            </a:prstGeom>
            <a:solidFill>
              <a:srgbClr val="0F243E"/>
            </a:solidFill>
            <a:ln>
              <a:noFill/>
            </a:ln>
          </p:spPr>
          <p:txBody>
            <a:bodyPr anchorCtr="0" anchor="ctr" bIns="45700" lIns="91425" rIns="91425" tIns="45700">
              <a:noAutofit/>
            </a:bodyPr>
            <a:lstStyle/>
            <a:p>
              <a:pPr>
                <a:spcBef>
                  <a:spcPts val="0"/>
                </a:spcBef>
                <a:buNone/>
              </a:pPr>
              <a:r>
                <a:t/>
              </a:r>
              <a:endParaRPr/>
            </a:p>
          </p:txBody>
        </p:sp>
      </p:grpSp>
      <p:sp>
        <p:nvSpPr>
          <p:cNvPr id="82" name="Shape 82"/>
          <p:cNvSpPr txBox="1"/>
          <p:nvPr>
            <p:ph type="title"/>
          </p:nvPr>
        </p:nvSpPr>
        <p:spPr>
          <a:xfrm>
            <a:off x="457200" y="101100"/>
            <a:ext cx="7315499" cy="10139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83" name="Shape 83"/>
        <p:cNvGrpSpPr/>
        <p:nvPr/>
      </p:nvGrpSpPr>
      <p:grpSpPr>
        <a:xfrm>
          <a:off x="0" y="0"/>
          <a:ext cx="0" cy="0"/>
          <a:chOff x="0" y="0"/>
          <a:chExt cx="0" cy="0"/>
        </a:xfrm>
      </p:grpSpPr>
      <p:sp>
        <p:nvSpPr>
          <p:cNvPr id="84" name="Shape 84"/>
          <p:cNvSpPr/>
          <p:nvPr/>
        </p:nvSpPr>
        <p:spPr>
          <a:xfrm flipH="1">
            <a:off x="8964665" y="4623760"/>
            <a:ext cx="187800" cy="521400"/>
          </a:xfrm>
          <a:prstGeom prst="rect">
            <a:avLst/>
          </a:prstGeom>
          <a:solidFill>
            <a:srgbClr val="AB0101"/>
          </a:solidFill>
          <a:ln>
            <a:noFill/>
          </a:ln>
        </p:spPr>
        <p:txBody>
          <a:bodyPr anchorCtr="0" anchor="ctr" bIns="45700" lIns="91425" rIns="91425" tIns="45700">
            <a:noAutofit/>
          </a:bodyPr>
          <a:lstStyle/>
          <a:p>
            <a:pPr>
              <a:spcBef>
                <a:spcPts val="0"/>
              </a:spcBef>
              <a:buNone/>
            </a:pPr>
            <a:r>
              <a:t/>
            </a:r>
            <a:endParaRPr/>
          </a:p>
        </p:txBody>
      </p:sp>
      <p:sp>
        <p:nvSpPr>
          <p:cNvPr id="85" name="Shape 85"/>
          <p:cNvSpPr/>
          <p:nvPr/>
        </p:nvSpPr>
        <p:spPr>
          <a:xfrm flipH="1">
            <a:off x="3866777" y="4623760"/>
            <a:ext cx="5097900" cy="521400"/>
          </a:xfrm>
          <a:prstGeom prst="rect">
            <a:avLst/>
          </a:prstGeom>
          <a:solidFill>
            <a:srgbClr val="0F243E"/>
          </a:solidFill>
          <a:ln>
            <a:noFill/>
          </a:ln>
        </p:spPr>
        <p:txBody>
          <a:bodyPr anchorCtr="0" anchor="ctr" bIns="45700" lIns="91425" rIns="91425" tIns="45700">
            <a:noAutofit/>
          </a:bodyPr>
          <a:lstStyle/>
          <a:p>
            <a:pPr>
              <a:spcBef>
                <a:spcPts val="0"/>
              </a:spcBef>
              <a:buNone/>
            </a:pPr>
            <a:r>
              <a:t/>
            </a:r>
            <a:endParaRPr/>
          </a:p>
        </p:txBody>
      </p:sp>
      <p:sp>
        <p:nvSpPr>
          <p:cNvPr id="86" name="Shape 86"/>
          <p:cNvSpPr txBox="1"/>
          <p:nvPr>
            <p:ph idx="1" type="body"/>
          </p:nvPr>
        </p:nvSpPr>
        <p:spPr>
          <a:xfrm>
            <a:off x="3866812" y="4623760"/>
            <a:ext cx="5097900" cy="521400"/>
          </a:xfrm>
          <a:prstGeom prst="rect">
            <a:avLst/>
          </a:prstGeom>
        </p:spPr>
        <p:txBody>
          <a:bodyPr anchorCtr="0" anchor="t" bIns="91425" lIns="91425" rIns="91425" tIns="91425"/>
          <a:lstStyle>
            <a:lvl1pPr>
              <a:spcBef>
                <a:spcPts val="0"/>
              </a:spcBef>
              <a:buClr>
                <a:schemeClr val="lt1"/>
              </a:buClr>
              <a:buSzPct val="100000"/>
              <a:buNone/>
              <a:defRPr sz="1400">
                <a:solidFill>
                  <a:schemeClr val="lt1"/>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87" name="Shape 8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grpSp>
        <p:nvGrpSpPr>
          <p:cNvPr id="5" name="Shape 5"/>
          <p:cNvGrpSpPr/>
          <p:nvPr/>
        </p:nvGrpSpPr>
        <p:grpSpPr>
          <a:xfrm>
            <a:off x="33867" y="-70"/>
            <a:ext cx="3409812" cy="2107677"/>
            <a:chOff x="0" y="1493"/>
            <a:chExt cx="3409812" cy="2810236"/>
          </a:xfrm>
        </p:grpSpPr>
        <p:cxnSp>
          <p:nvCxnSpPr>
            <p:cNvPr id="6" name="Shape 6"/>
            <p:cNvCxnSpPr/>
            <p:nvPr/>
          </p:nvCxnSpPr>
          <p:spPr>
            <a:xfrm>
              <a:off x="0" y="245542"/>
              <a:ext cx="32510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7" name="Shape 7"/>
            <p:cNvCxnSpPr/>
            <p:nvPr/>
          </p:nvCxnSpPr>
          <p:spPr>
            <a:xfrm rot="-5400000">
              <a:off x="-1212177" y="1407880"/>
              <a:ext cx="28062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8" name="Shape 8"/>
            <p:cNvCxnSpPr/>
            <p:nvPr/>
          </p:nvCxnSpPr>
          <p:spPr>
            <a:xfrm>
              <a:off x="0" y="474143"/>
              <a:ext cx="26669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9" name="Shape 9"/>
            <p:cNvCxnSpPr/>
            <p:nvPr/>
          </p:nvCxnSpPr>
          <p:spPr>
            <a:xfrm>
              <a:off x="0" y="702743"/>
              <a:ext cx="21675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0" name="Shape 10"/>
            <p:cNvCxnSpPr/>
            <p:nvPr/>
          </p:nvCxnSpPr>
          <p:spPr>
            <a:xfrm>
              <a:off x="0" y="931342"/>
              <a:ext cx="18626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1" name="Shape 11"/>
            <p:cNvCxnSpPr/>
            <p:nvPr/>
          </p:nvCxnSpPr>
          <p:spPr>
            <a:xfrm>
              <a:off x="0" y="1159942"/>
              <a:ext cx="14900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2" name="Shape 12"/>
            <p:cNvCxnSpPr/>
            <p:nvPr/>
          </p:nvCxnSpPr>
          <p:spPr>
            <a:xfrm>
              <a:off x="0" y="1388542"/>
              <a:ext cx="12191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3" name="Shape 13"/>
            <p:cNvCxnSpPr/>
            <p:nvPr/>
          </p:nvCxnSpPr>
          <p:spPr>
            <a:xfrm>
              <a:off x="0" y="1617142"/>
              <a:ext cx="9905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4" name="Shape 14"/>
            <p:cNvCxnSpPr/>
            <p:nvPr/>
          </p:nvCxnSpPr>
          <p:spPr>
            <a:xfrm>
              <a:off x="0" y="1845742"/>
              <a:ext cx="7452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5" name="Shape 15"/>
            <p:cNvCxnSpPr/>
            <p:nvPr/>
          </p:nvCxnSpPr>
          <p:spPr>
            <a:xfrm>
              <a:off x="0" y="2074342"/>
              <a:ext cx="5333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6" name="Shape 16"/>
            <p:cNvCxnSpPr/>
            <p:nvPr/>
          </p:nvCxnSpPr>
          <p:spPr>
            <a:xfrm>
              <a:off x="0" y="2302943"/>
              <a:ext cx="2624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7" name="Shape 17"/>
            <p:cNvCxnSpPr/>
            <p:nvPr/>
          </p:nvCxnSpPr>
          <p:spPr>
            <a:xfrm rot="-5400000">
              <a:off x="-814261" y="1238115"/>
              <a:ext cx="24683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8" name="Shape 18"/>
            <p:cNvCxnSpPr/>
            <p:nvPr/>
          </p:nvCxnSpPr>
          <p:spPr>
            <a:xfrm rot="-5400000">
              <a:off x="-357712" y="1014527"/>
              <a:ext cx="20180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19" name="Shape 19"/>
            <p:cNvCxnSpPr/>
            <p:nvPr/>
          </p:nvCxnSpPr>
          <p:spPr>
            <a:xfrm rot="-5400000">
              <a:off x="-853" y="887576"/>
              <a:ext cx="17639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0" name="Shape 20"/>
            <p:cNvCxnSpPr/>
            <p:nvPr/>
          </p:nvCxnSpPr>
          <p:spPr>
            <a:xfrm rot="-5400000">
              <a:off x="326307" y="790194"/>
              <a:ext cx="15693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1" name="Shape 21"/>
            <p:cNvCxnSpPr/>
            <p:nvPr/>
          </p:nvCxnSpPr>
          <p:spPr>
            <a:xfrm rot="-5400000">
              <a:off x="636516" y="709726"/>
              <a:ext cx="14085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2" name="Shape 22"/>
            <p:cNvCxnSpPr/>
            <p:nvPr/>
          </p:nvCxnSpPr>
          <p:spPr>
            <a:xfrm rot="-5400000">
              <a:off x="972228" y="603961"/>
              <a:ext cx="11967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3" name="Shape 23"/>
            <p:cNvCxnSpPr/>
            <p:nvPr/>
          </p:nvCxnSpPr>
          <p:spPr>
            <a:xfrm rot="-5400000">
              <a:off x="1278236" y="527761"/>
              <a:ext cx="10443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4" name="Shape 24"/>
            <p:cNvCxnSpPr/>
            <p:nvPr/>
          </p:nvCxnSpPr>
          <p:spPr>
            <a:xfrm rot="-5400000">
              <a:off x="1590398" y="440776"/>
              <a:ext cx="8795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5" name="Shape 25"/>
            <p:cNvCxnSpPr/>
            <p:nvPr/>
          </p:nvCxnSpPr>
          <p:spPr>
            <a:xfrm rot="-5400000">
              <a:off x="1883657" y="377227"/>
              <a:ext cx="7527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6" name="Shape 26"/>
            <p:cNvCxnSpPr/>
            <p:nvPr/>
          </p:nvCxnSpPr>
          <p:spPr>
            <a:xfrm rot="-5400000">
              <a:off x="2198066" y="292493"/>
              <a:ext cx="5834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7" name="Shape 27"/>
            <p:cNvCxnSpPr/>
            <p:nvPr/>
          </p:nvCxnSpPr>
          <p:spPr>
            <a:xfrm rot="-5400000">
              <a:off x="2521027" y="199376"/>
              <a:ext cx="3972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8" name="Shape 28"/>
            <p:cNvCxnSpPr/>
            <p:nvPr/>
          </p:nvCxnSpPr>
          <p:spPr>
            <a:xfrm rot="-5400000">
              <a:off x="2801688" y="148627"/>
              <a:ext cx="2954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29" name="Shape 29"/>
            <p:cNvCxnSpPr/>
            <p:nvPr/>
          </p:nvCxnSpPr>
          <p:spPr>
            <a:xfrm rot="-5400000">
              <a:off x="3079242" y="102444"/>
              <a:ext cx="2015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30" name="Shape 30"/>
            <p:cNvCxnSpPr/>
            <p:nvPr/>
          </p:nvCxnSpPr>
          <p:spPr>
            <a:xfrm rot="-5400000">
              <a:off x="3324762" y="85076"/>
              <a:ext cx="168600" cy="1500"/>
            </a:xfrm>
            <a:prstGeom prst="straightConnector1">
              <a:avLst/>
            </a:prstGeom>
            <a:noFill/>
            <a:ln cap="flat" w="12700">
              <a:solidFill>
                <a:srgbClr val="B7CCE4">
                  <a:alpha val="53725"/>
                </a:srgbClr>
              </a:solidFill>
              <a:prstDash val="solid"/>
              <a:round/>
              <a:headEnd len="med" w="med" type="none"/>
              <a:tailEnd len="med" w="med" type="none"/>
            </a:ln>
          </p:spPr>
        </p:cxnSp>
      </p:grpSp>
      <p:sp>
        <p:nvSpPr>
          <p:cNvPr id="31" name="Shape 31"/>
          <p:cNvSpPr txBox="1"/>
          <p:nvPr>
            <p:ph type="title"/>
          </p:nvPr>
        </p:nvSpPr>
        <p:spPr>
          <a:xfrm>
            <a:off x="457200" y="205978"/>
            <a:ext cx="8229600" cy="857400"/>
          </a:xfrm>
          <a:prstGeom prst="rect">
            <a:avLst/>
          </a:prstGeom>
          <a:noFill/>
          <a:ln>
            <a:noFill/>
          </a:ln>
        </p:spPr>
        <p:txBody>
          <a:bodyPr anchorCtr="0" anchor="b" bIns="91425" lIns="91425" rIns="91425" tIns="91425"/>
          <a:lstStyle>
            <a:lvl1pPr>
              <a:spcBef>
                <a:spcPts val="0"/>
              </a:spcBef>
              <a:buClr>
                <a:schemeClr val="lt1"/>
              </a:buClr>
              <a:buSzPct val="100000"/>
              <a:buNone/>
              <a:defRPr sz="4400">
                <a:solidFill>
                  <a:schemeClr val="lt1"/>
                </a:solidFill>
              </a:defRPr>
            </a:lvl1pPr>
            <a:lvl2pPr>
              <a:spcBef>
                <a:spcPts val="0"/>
              </a:spcBef>
              <a:buClr>
                <a:schemeClr val="lt1"/>
              </a:buClr>
              <a:buSzPct val="100000"/>
              <a:buNone/>
              <a:defRPr sz="4400">
                <a:solidFill>
                  <a:schemeClr val="lt1"/>
                </a:solidFill>
              </a:defRPr>
            </a:lvl2pPr>
            <a:lvl3pPr>
              <a:spcBef>
                <a:spcPts val="0"/>
              </a:spcBef>
              <a:buClr>
                <a:schemeClr val="lt1"/>
              </a:buClr>
              <a:buSzPct val="100000"/>
              <a:buNone/>
              <a:defRPr sz="4400">
                <a:solidFill>
                  <a:schemeClr val="lt1"/>
                </a:solidFill>
              </a:defRPr>
            </a:lvl3pPr>
            <a:lvl4pPr>
              <a:spcBef>
                <a:spcPts val="0"/>
              </a:spcBef>
              <a:buClr>
                <a:schemeClr val="lt1"/>
              </a:buClr>
              <a:buSzPct val="100000"/>
              <a:buNone/>
              <a:defRPr sz="4400">
                <a:solidFill>
                  <a:schemeClr val="lt1"/>
                </a:solidFill>
              </a:defRPr>
            </a:lvl4pPr>
            <a:lvl5pPr>
              <a:spcBef>
                <a:spcPts val="0"/>
              </a:spcBef>
              <a:buClr>
                <a:schemeClr val="lt1"/>
              </a:buClr>
              <a:buSzPct val="100000"/>
              <a:buNone/>
              <a:defRPr sz="4400">
                <a:solidFill>
                  <a:schemeClr val="lt1"/>
                </a:solidFill>
              </a:defRPr>
            </a:lvl5pPr>
            <a:lvl6pPr>
              <a:spcBef>
                <a:spcPts val="0"/>
              </a:spcBef>
              <a:buClr>
                <a:schemeClr val="lt1"/>
              </a:buClr>
              <a:buSzPct val="100000"/>
              <a:buNone/>
              <a:defRPr sz="4400">
                <a:solidFill>
                  <a:schemeClr val="lt1"/>
                </a:solidFill>
              </a:defRPr>
            </a:lvl6pPr>
            <a:lvl7pPr>
              <a:spcBef>
                <a:spcPts val="0"/>
              </a:spcBef>
              <a:buClr>
                <a:schemeClr val="lt1"/>
              </a:buClr>
              <a:buSzPct val="100000"/>
              <a:buNone/>
              <a:defRPr sz="4400">
                <a:solidFill>
                  <a:schemeClr val="lt1"/>
                </a:solidFill>
              </a:defRPr>
            </a:lvl7pPr>
            <a:lvl8pPr>
              <a:spcBef>
                <a:spcPts val="0"/>
              </a:spcBef>
              <a:buClr>
                <a:schemeClr val="lt1"/>
              </a:buClr>
              <a:buSzPct val="100000"/>
              <a:buNone/>
              <a:defRPr sz="4400">
                <a:solidFill>
                  <a:schemeClr val="lt1"/>
                </a:solidFill>
              </a:defRPr>
            </a:lvl8pPr>
            <a:lvl9pPr>
              <a:spcBef>
                <a:spcPts val="0"/>
              </a:spcBef>
              <a:buClr>
                <a:schemeClr val="lt1"/>
              </a:buClr>
              <a:buSzPct val="100000"/>
              <a:buNone/>
              <a:defRPr sz="4400">
                <a:solidFill>
                  <a:schemeClr val="lt1"/>
                </a:solidFill>
              </a:defRPr>
            </a:lvl9pPr>
          </a:lstStyle>
          <a:p/>
        </p:txBody>
      </p:sp>
      <p:sp>
        <p:nvSpPr>
          <p:cNvPr id="32" name="Shape 32"/>
          <p:cNvSpPr txBox="1"/>
          <p:nvPr>
            <p:ph idx="1" type="body"/>
          </p:nvPr>
        </p:nvSpPr>
        <p:spPr>
          <a:xfrm>
            <a:off x="457200" y="1200150"/>
            <a:ext cx="8229600" cy="3394500"/>
          </a:xfrm>
          <a:prstGeom prst="rect">
            <a:avLst/>
          </a:prstGeom>
          <a:noFill/>
          <a:ln>
            <a:noFill/>
          </a:ln>
        </p:spPr>
        <p:txBody>
          <a:bodyPr anchorCtr="0" anchor="t" bIns="91425" lIns="91425" rIns="91425" tIns="91425"/>
          <a:lstStyle>
            <a:lvl1pPr>
              <a:spcBef>
                <a:spcPts val="0"/>
              </a:spcBef>
              <a:buClr>
                <a:schemeClr val="dk2"/>
              </a:buClr>
              <a:buSzPct val="100000"/>
              <a:defRPr sz="1800">
                <a:solidFill>
                  <a:schemeClr val="dk2"/>
                </a:solidFill>
              </a:defRPr>
            </a:lvl1pPr>
            <a:lvl2pPr>
              <a:spcBef>
                <a:spcPts val="360"/>
              </a:spcBef>
              <a:buClr>
                <a:schemeClr val="dk2"/>
              </a:buClr>
              <a:buSzPct val="100000"/>
              <a:defRPr sz="1800">
                <a:solidFill>
                  <a:schemeClr val="dk2"/>
                </a:solidFill>
              </a:defRPr>
            </a:lvl2pPr>
            <a:lvl3pPr>
              <a:spcBef>
                <a:spcPts val="360"/>
              </a:spcBef>
              <a:buClr>
                <a:schemeClr val="dk2"/>
              </a:buClr>
              <a:buSzPct val="100000"/>
              <a:defRPr sz="1800">
                <a:solidFill>
                  <a:schemeClr val="dk2"/>
                </a:solidFill>
              </a:defRPr>
            </a:lvl3pPr>
            <a:lvl4pPr>
              <a:spcBef>
                <a:spcPts val="360"/>
              </a:spcBef>
              <a:buClr>
                <a:schemeClr val="dk2"/>
              </a:buClr>
              <a:buSzPct val="100000"/>
              <a:defRPr sz="1800">
                <a:solidFill>
                  <a:schemeClr val="dk2"/>
                </a:solidFill>
              </a:defRPr>
            </a:lvl4pPr>
            <a:lvl5pPr>
              <a:spcBef>
                <a:spcPts val="360"/>
              </a:spcBef>
              <a:buClr>
                <a:schemeClr val="dk2"/>
              </a:buClr>
              <a:buSzPct val="100000"/>
              <a:defRPr sz="1800">
                <a:solidFill>
                  <a:schemeClr val="dk2"/>
                </a:solidFill>
              </a:defRPr>
            </a:lvl5pPr>
            <a:lvl6pPr>
              <a:spcBef>
                <a:spcPts val="360"/>
              </a:spcBef>
              <a:buClr>
                <a:schemeClr val="dk2"/>
              </a:buClr>
              <a:buSzPct val="100000"/>
              <a:defRPr sz="1800">
                <a:solidFill>
                  <a:schemeClr val="dk2"/>
                </a:solidFill>
              </a:defRPr>
            </a:lvl6pPr>
            <a:lvl7pPr>
              <a:spcBef>
                <a:spcPts val="360"/>
              </a:spcBef>
              <a:buClr>
                <a:schemeClr val="dk2"/>
              </a:buClr>
              <a:buSzPct val="100000"/>
              <a:defRPr sz="1800">
                <a:solidFill>
                  <a:schemeClr val="dk2"/>
                </a:solidFill>
              </a:defRPr>
            </a:lvl7pPr>
            <a:lvl8pPr>
              <a:spcBef>
                <a:spcPts val="360"/>
              </a:spcBef>
              <a:buClr>
                <a:schemeClr val="dk2"/>
              </a:buClr>
              <a:buSzPct val="100000"/>
              <a:defRPr sz="1800">
                <a:solidFill>
                  <a:schemeClr val="dk2"/>
                </a:solidFill>
              </a:defRPr>
            </a:lvl8pPr>
            <a:lvl9pPr>
              <a:spcBef>
                <a:spcPts val="360"/>
              </a:spcBef>
              <a:buClr>
                <a:schemeClr val="dk2"/>
              </a:buClr>
              <a:buSzPct val="100000"/>
              <a:defRPr sz="1800">
                <a:solidFill>
                  <a:schemeClr val="dk2"/>
                </a:solidFill>
              </a:defRPr>
            </a:lvl9pPr>
          </a:lstStyle>
          <a:p/>
        </p:txBody>
      </p:sp>
      <p:grpSp>
        <p:nvGrpSpPr>
          <p:cNvPr id="33" name="Shape 33"/>
          <p:cNvGrpSpPr/>
          <p:nvPr/>
        </p:nvGrpSpPr>
        <p:grpSpPr>
          <a:xfrm rot="10800000">
            <a:off x="5734187" y="3035893"/>
            <a:ext cx="3409812" cy="2107677"/>
            <a:chOff x="0" y="1493"/>
            <a:chExt cx="3409812" cy="2810236"/>
          </a:xfrm>
        </p:grpSpPr>
        <p:cxnSp>
          <p:nvCxnSpPr>
            <p:cNvPr id="34" name="Shape 34"/>
            <p:cNvCxnSpPr/>
            <p:nvPr/>
          </p:nvCxnSpPr>
          <p:spPr>
            <a:xfrm>
              <a:off x="0" y="245542"/>
              <a:ext cx="32510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35" name="Shape 35"/>
            <p:cNvCxnSpPr/>
            <p:nvPr/>
          </p:nvCxnSpPr>
          <p:spPr>
            <a:xfrm rot="-5400000">
              <a:off x="-1212177" y="1407880"/>
              <a:ext cx="28062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36" name="Shape 36"/>
            <p:cNvCxnSpPr/>
            <p:nvPr/>
          </p:nvCxnSpPr>
          <p:spPr>
            <a:xfrm>
              <a:off x="0" y="474143"/>
              <a:ext cx="26669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37" name="Shape 37"/>
            <p:cNvCxnSpPr/>
            <p:nvPr/>
          </p:nvCxnSpPr>
          <p:spPr>
            <a:xfrm>
              <a:off x="0" y="702743"/>
              <a:ext cx="21675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38" name="Shape 38"/>
            <p:cNvCxnSpPr/>
            <p:nvPr/>
          </p:nvCxnSpPr>
          <p:spPr>
            <a:xfrm>
              <a:off x="0" y="931342"/>
              <a:ext cx="18626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39" name="Shape 39"/>
            <p:cNvCxnSpPr/>
            <p:nvPr/>
          </p:nvCxnSpPr>
          <p:spPr>
            <a:xfrm>
              <a:off x="0" y="1159942"/>
              <a:ext cx="14900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0" name="Shape 40"/>
            <p:cNvCxnSpPr/>
            <p:nvPr/>
          </p:nvCxnSpPr>
          <p:spPr>
            <a:xfrm>
              <a:off x="0" y="1388542"/>
              <a:ext cx="12191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1" name="Shape 41"/>
            <p:cNvCxnSpPr/>
            <p:nvPr/>
          </p:nvCxnSpPr>
          <p:spPr>
            <a:xfrm>
              <a:off x="0" y="1617142"/>
              <a:ext cx="9905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2" name="Shape 42"/>
            <p:cNvCxnSpPr/>
            <p:nvPr/>
          </p:nvCxnSpPr>
          <p:spPr>
            <a:xfrm>
              <a:off x="0" y="1845742"/>
              <a:ext cx="7452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3" name="Shape 43"/>
            <p:cNvCxnSpPr/>
            <p:nvPr/>
          </p:nvCxnSpPr>
          <p:spPr>
            <a:xfrm>
              <a:off x="0" y="2074342"/>
              <a:ext cx="5333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4" name="Shape 44"/>
            <p:cNvCxnSpPr/>
            <p:nvPr/>
          </p:nvCxnSpPr>
          <p:spPr>
            <a:xfrm>
              <a:off x="0" y="2302943"/>
              <a:ext cx="2624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5" name="Shape 45"/>
            <p:cNvCxnSpPr/>
            <p:nvPr/>
          </p:nvCxnSpPr>
          <p:spPr>
            <a:xfrm rot="-5400000">
              <a:off x="-814261" y="1238115"/>
              <a:ext cx="24683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6" name="Shape 46"/>
            <p:cNvCxnSpPr/>
            <p:nvPr/>
          </p:nvCxnSpPr>
          <p:spPr>
            <a:xfrm rot="-5400000">
              <a:off x="-357712" y="1014527"/>
              <a:ext cx="20180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7" name="Shape 47"/>
            <p:cNvCxnSpPr/>
            <p:nvPr/>
          </p:nvCxnSpPr>
          <p:spPr>
            <a:xfrm rot="-5400000">
              <a:off x="-853" y="887576"/>
              <a:ext cx="17639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8" name="Shape 48"/>
            <p:cNvCxnSpPr/>
            <p:nvPr/>
          </p:nvCxnSpPr>
          <p:spPr>
            <a:xfrm rot="-5400000">
              <a:off x="326307" y="790194"/>
              <a:ext cx="15693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49" name="Shape 49"/>
            <p:cNvCxnSpPr/>
            <p:nvPr/>
          </p:nvCxnSpPr>
          <p:spPr>
            <a:xfrm rot="-5400000">
              <a:off x="636516" y="709726"/>
              <a:ext cx="14085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0" name="Shape 50"/>
            <p:cNvCxnSpPr/>
            <p:nvPr/>
          </p:nvCxnSpPr>
          <p:spPr>
            <a:xfrm rot="-5400000">
              <a:off x="972228" y="603961"/>
              <a:ext cx="11967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1" name="Shape 51"/>
            <p:cNvCxnSpPr/>
            <p:nvPr/>
          </p:nvCxnSpPr>
          <p:spPr>
            <a:xfrm rot="-5400000">
              <a:off x="1278236" y="527761"/>
              <a:ext cx="10443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2" name="Shape 52"/>
            <p:cNvCxnSpPr/>
            <p:nvPr/>
          </p:nvCxnSpPr>
          <p:spPr>
            <a:xfrm rot="-5400000">
              <a:off x="1590398" y="440776"/>
              <a:ext cx="8795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3" name="Shape 53"/>
            <p:cNvCxnSpPr/>
            <p:nvPr/>
          </p:nvCxnSpPr>
          <p:spPr>
            <a:xfrm rot="-5400000">
              <a:off x="1883657" y="377227"/>
              <a:ext cx="7527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4" name="Shape 54"/>
            <p:cNvCxnSpPr/>
            <p:nvPr/>
          </p:nvCxnSpPr>
          <p:spPr>
            <a:xfrm rot="-5400000">
              <a:off x="2198066" y="292493"/>
              <a:ext cx="5834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5" name="Shape 55"/>
            <p:cNvCxnSpPr/>
            <p:nvPr/>
          </p:nvCxnSpPr>
          <p:spPr>
            <a:xfrm rot="-5400000">
              <a:off x="2521027" y="199376"/>
              <a:ext cx="397200"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6" name="Shape 56"/>
            <p:cNvCxnSpPr/>
            <p:nvPr/>
          </p:nvCxnSpPr>
          <p:spPr>
            <a:xfrm rot="-5400000">
              <a:off x="2801688" y="148627"/>
              <a:ext cx="2954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7" name="Shape 57"/>
            <p:cNvCxnSpPr/>
            <p:nvPr/>
          </p:nvCxnSpPr>
          <p:spPr>
            <a:xfrm rot="-5400000">
              <a:off x="3079242" y="102444"/>
              <a:ext cx="201599" cy="1500"/>
            </a:xfrm>
            <a:prstGeom prst="straightConnector1">
              <a:avLst/>
            </a:prstGeom>
            <a:noFill/>
            <a:ln cap="flat" w="12700">
              <a:solidFill>
                <a:srgbClr val="B7CCE4">
                  <a:alpha val="53725"/>
                </a:srgbClr>
              </a:solidFill>
              <a:prstDash val="solid"/>
              <a:round/>
              <a:headEnd len="med" w="med" type="none"/>
              <a:tailEnd len="med" w="med" type="none"/>
            </a:ln>
          </p:spPr>
        </p:cxnSp>
        <p:cxnSp>
          <p:nvCxnSpPr>
            <p:cNvPr id="58" name="Shape 58"/>
            <p:cNvCxnSpPr/>
            <p:nvPr/>
          </p:nvCxnSpPr>
          <p:spPr>
            <a:xfrm rot="-5400000">
              <a:off x="3324762" y="85076"/>
              <a:ext cx="168600" cy="1500"/>
            </a:xfrm>
            <a:prstGeom prst="straightConnector1">
              <a:avLst/>
            </a:prstGeom>
            <a:noFill/>
            <a:ln cap="flat" w="12700">
              <a:solidFill>
                <a:srgbClr val="B7CCE4">
                  <a:alpha val="53725"/>
                </a:srgbClr>
              </a:solidFill>
              <a:prstDash val="solid"/>
              <a:round/>
              <a:headEnd len="med" w="med" type="none"/>
              <a:tailEnd len="med" w="med" type="none"/>
            </a:ln>
          </p:spPr>
        </p:cxnSp>
      </p:gr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3" Type="http://schemas.openxmlformats.org/officeDocument/2006/relationships/image" Target="../media/image0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readwritethink.org/classroom-resources/lesson-plans/persuasive-techniques-advertising-1166.html" TargetMode="External"/><Relationship Id="rId3" Type="http://schemas.openxmlformats.org/officeDocument/2006/relationships/image" Target="../media/image0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3" Type="http://schemas.openxmlformats.org/officeDocument/2006/relationships/image" Target="../media/image0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3" Type="http://schemas.openxmlformats.org/officeDocument/2006/relationships/image" Target="../media/image0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3" Type="http://schemas.openxmlformats.org/officeDocument/2006/relationships/image" Target="../media/image0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 Id="rId3" Type="http://schemas.openxmlformats.org/officeDocument/2006/relationships/image" Target="../media/image0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ctrTitle"/>
          </p:nvPr>
        </p:nvSpPr>
        <p:spPr>
          <a:xfrm>
            <a:off x="685800" y="1699932"/>
            <a:ext cx="6400799" cy="1000499"/>
          </a:xfrm>
          <a:prstGeom prst="rect">
            <a:avLst/>
          </a:prstGeom>
        </p:spPr>
        <p:txBody>
          <a:bodyPr anchorCtr="0" anchor="b" bIns="91425" lIns="91425" rIns="91425" tIns="91425">
            <a:noAutofit/>
          </a:bodyPr>
          <a:lstStyle/>
          <a:p>
            <a:pPr>
              <a:spcBef>
                <a:spcPts val="0"/>
              </a:spcBef>
              <a:buNone/>
            </a:pPr>
            <a:r>
              <a:rPr lang="en"/>
              <a:t>Persuasive Appeals</a:t>
            </a:r>
          </a:p>
        </p:txBody>
      </p:sp>
      <p:sp>
        <p:nvSpPr>
          <p:cNvPr id="90" name="Shape 90"/>
          <p:cNvSpPr txBox="1"/>
          <p:nvPr>
            <p:ph idx="1" type="subTitle"/>
          </p:nvPr>
        </p:nvSpPr>
        <p:spPr>
          <a:xfrm>
            <a:off x="685800" y="2700413"/>
            <a:ext cx="6400799" cy="675299"/>
          </a:xfrm>
          <a:prstGeom prst="rect">
            <a:avLst/>
          </a:prstGeom>
        </p:spPr>
        <p:txBody>
          <a:bodyPr anchorCtr="0" anchor="t" bIns="91425" lIns="91425" rIns="91425" tIns="91425">
            <a:noAutofit/>
          </a:bodyPr>
          <a:lstStyle/>
          <a:p>
            <a:pPr>
              <a:spcBef>
                <a:spcPts val="0"/>
              </a:spcBef>
              <a:buNone/>
            </a:pPr>
            <a:r>
              <a:rPr i="1" lang="en"/>
              <a:t>&amp; The Art of Rhetoric</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6" name="Shape 146"/>
        <p:cNvGrpSpPr/>
        <p:nvPr/>
      </p:nvGrpSpPr>
      <p:grpSpPr>
        <a:xfrm>
          <a:off x="0" y="0"/>
          <a:ext cx="0" cy="0"/>
          <a:chOff x="0" y="0"/>
          <a:chExt cx="0" cy="0"/>
        </a:xfrm>
      </p:grpSpPr>
      <p:sp>
        <p:nvSpPr>
          <p:cNvPr id="147" name="Shape 147"/>
          <p:cNvSpPr txBox="1"/>
          <p:nvPr>
            <p:ph idx="1" type="body"/>
          </p:nvPr>
        </p:nvSpPr>
        <p:spPr>
          <a:xfrm>
            <a:off x="3232400" y="96418"/>
            <a:ext cx="1849799" cy="849900"/>
          </a:xfrm>
          <a:prstGeom prst="rect">
            <a:avLst/>
          </a:prstGeom>
        </p:spPr>
        <p:txBody>
          <a:bodyPr anchorCtr="0" anchor="t" bIns="91425" lIns="91425" rIns="91425" tIns="91425">
            <a:noAutofit/>
          </a:bodyPr>
          <a:lstStyle/>
          <a:p>
            <a:pPr lvl="0" rtl="0">
              <a:spcBef>
                <a:spcPts val="0"/>
              </a:spcBef>
              <a:buNone/>
            </a:pPr>
            <a:r>
              <a:rPr lang="en" sz="3000">
                <a:solidFill>
                  <a:schemeClr val="accent2"/>
                </a:solidFill>
              </a:rPr>
              <a:t>ETHOS</a:t>
            </a:r>
          </a:p>
        </p:txBody>
      </p:sp>
      <p:pic>
        <p:nvPicPr>
          <p:cNvPr id="148" name="Shape 148"/>
          <p:cNvPicPr preferRelativeResize="0"/>
          <p:nvPr/>
        </p:nvPicPr>
        <p:blipFill>
          <a:blip r:embed="rId3">
            <a:alphaModFix/>
          </a:blip>
          <a:stretch>
            <a:fillRect/>
          </a:stretch>
        </p:blipFill>
        <p:spPr>
          <a:xfrm>
            <a:off x="104775" y="1283275"/>
            <a:ext cx="8524575" cy="2812475"/>
          </a:xfrm>
          <a:prstGeom prst="rect">
            <a:avLst/>
          </a:prstGeom>
          <a:noFill/>
          <a:ln>
            <a:noFill/>
          </a:ln>
        </p:spPr>
      </p:pic>
      <p:sp>
        <p:nvSpPr>
          <p:cNvPr id="149" name="Shape 149"/>
          <p:cNvSpPr txBox="1"/>
          <p:nvPr/>
        </p:nvSpPr>
        <p:spPr>
          <a:xfrm>
            <a:off x="386025" y="4016725"/>
            <a:ext cx="7511700" cy="922799"/>
          </a:xfrm>
          <a:prstGeom prst="rect">
            <a:avLst/>
          </a:prstGeom>
          <a:noFill/>
          <a:ln>
            <a:noFill/>
          </a:ln>
        </p:spPr>
        <p:txBody>
          <a:bodyPr anchorCtr="0" anchor="t" bIns="91425" lIns="91425" rIns="91425" tIns="91425">
            <a:noAutofit/>
          </a:bodyPr>
          <a:lstStyle/>
          <a:p>
            <a:pPr lvl="0" rtl="0" algn="ctr">
              <a:spcBef>
                <a:spcPts val="0"/>
              </a:spcBef>
              <a:buNone/>
            </a:pPr>
            <a:r>
              <a:rPr lang="en" sz="2000"/>
              <a:t>Ethos is the appeal to the credibility of the speaker. Essentially, it answers the question, “Why should I trust or believe YOU?” </a:t>
            </a:r>
          </a:p>
        </p:txBody>
      </p:sp>
      <p:sp>
        <p:nvSpPr>
          <p:cNvPr id="150" name="Shape 150"/>
          <p:cNvSpPr txBox="1"/>
          <p:nvPr/>
        </p:nvSpPr>
        <p:spPr>
          <a:xfrm>
            <a:off x="1724075" y="615550"/>
            <a:ext cx="4815000" cy="521699"/>
          </a:xfrm>
          <a:prstGeom prst="rect">
            <a:avLst/>
          </a:prstGeom>
          <a:noFill/>
          <a:ln>
            <a:noFill/>
          </a:ln>
        </p:spPr>
        <p:txBody>
          <a:bodyPr anchorCtr="0" anchor="t" bIns="91425" lIns="91425" rIns="91425" tIns="91425">
            <a:noAutofit/>
          </a:bodyPr>
          <a:lstStyle/>
          <a:p>
            <a:pPr lvl="0" rtl="0">
              <a:spcBef>
                <a:spcPts val="0"/>
              </a:spcBef>
              <a:buNone/>
            </a:pPr>
            <a:r>
              <a:rPr lang="en" sz="2000">
                <a:solidFill>
                  <a:srgbClr val="FFFFFF"/>
                </a:solidFill>
              </a:rPr>
              <a:t>Why should you </a:t>
            </a:r>
            <a:r>
              <a:rPr lang="en" sz="2000" u="sng">
                <a:solidFill>
                  <a:srgbClr val="FFFFFF"/>
                </a:solidFill>
              </a:rPr>
              <a:t>trust </a:t>
            </a:r>
            <a:r>
              <a:rPr lang="en" sz="2000">
                <a:solidFill>
                  <a:srgbClr val="FFFFFF"/>
                </a:solidFill>
              </a:rPr>
              <a:t>this information?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title"/>
          </p:nvPr>
        </p:nvSpPr>
        <p:spPr>
          <a:xfrm>
            <a:off x="457200" y="101100"/>
            <a:ext cx="7315499" cy="1013999"/>
          </a:xfrm>
          <a:prstGeom prst="rect">
            <a:avLst/>
          </a:prstGeom>
        </p:spPr>
        <p:txBody>
          <a:bodyPr anchorCtr="0" anchor="b" bIns="91425" lIns="91425" rIns="91425" tIns="91425">
            <a:noAutofit/>
          </a:bodyPr>
          <a:lstStyle/>
          <a:p>
            <a:pPr>
              <a:spcBef>
                <a:spcPts val="0"/>
              </a:spcBef>
              <a:buNone/>
            </a:pPr>
            <a:r>
              <a:rPr lang="en"/>
              <a:t>Ad Analysis:</a:t>
            </a:r>
          </a:p>
        </p:txBody>
      </p:sp>
      <p:sp>
        <p:nvSpPr>
          <p:cNvPr id="156" name="Shape 156"/>
          <p:cNvSpPr txBox="1"/>
          <p:nvPr>
            <p:ph idx="1" type="body"/>
          </p:nvPr>
        </p:nvSpPr>
        <p:spPr>
          <a:xfrm>
            <a:off x="457200" y="1278516"/>
            <a:ext cx="8229600" cy="3630300"/>
          </a:xfrm>
          <a:prstGeom prst="rect">
            <a:avLst/>
          </a:prstGeom>
        </p:spPr>
        <p:txBody>
          <a:bodyPr anchorCtr="0" anchor="t" bIns="91425" lIns="91425" rIns="91425" tIns="91425">
            <a:noAutofit/>
          </a:bodyPr>
          <a:lstStyle/>
          <a:p>
            <a:pPr rtl="0">
              <a:spcBef>
                <a:spcPts val="0"/>
              </a:spcBef>
              <a:buNone/>
            </a:pPr>
            <a:r>
              <a:rPr b="1" lang="en"/>
              <a:t>Assignment:</a:t>
            </a:r>
            <a:r>
              <a:rPr lang="en"/>
              <a:t> Grab a few magazines and skim them for advertisements that use the rhetorical appeals. </a:t>
            </a:r>
          </a:p>
          <a:p>
            <a:pPr rtl="0">
              <a:spcBef>
                <a:spcPts val="0"/>
              </a:spcBef>
              <a:buNone/>
            </a:pPr>
            <a:r>
              <a:t/>
            </a:r>
            <a:endParaRPr b="1"/>
          </a:p>
          <a:p>
            <a:pPr rtl="0">
              <a:spcBef>
                <a:spcPts val="0"/>
              </a:spcBef>
              <a:buNone/>
            </a:pPr>
            <a:r>
              <a:rPr b="1" lang="en"/>
              <a:t>Requirements: </a:t>
            </a:r>
          </a:p>
          <a:p>
            <a:pPr indent="-342900" lvl="0" marL="457200" rtl="0">
              <a:spcBef>
                <a:spcPts val="0"/>
              </a:spcBef>
              <a:buClr>
                <a:schemeClr val="dk2"/>
              </a:buClr>
              <a:buSzPct val="100000"/>
              <a:buFont typeface="Arial"/>
              <a:buAutoNum type="arabicPeriod"/>
            </a:pPr>
            <a:r>
              <a:rPr lang="en"/>
              <a:t>Locate and cut out one advertisement that you feel is a good example of each appeal (three ads, one for each appeal)</a:t>
            </a:r>
            <a:br>
              <a:rPr lang="en"/>
            </a:br>
          </a:p>
          <a:p>
            <a:pPr indent="-342900" lvl="0" marL="457200" rtl="0">
              <a:spcBef>
                <a:spcPts val="0"/>
              </a:spcBef>
              <a:buClr>
                <a:schemeClr val="dk2"/>
              </a:buClr>
              <a:buSzPct val="100000"/>
              <a:buFont typeface="Arial"/>
              <a:buAutoNum type="arabicPeriod"/>
            </a:pPr>
            <a:r>
              <a:rPr lang="en"/>
              <a:t>Glue each ad to the poster paper provided (label it)</a:t>
            </a:r>
            <a:br>
              <a:rPr lang="en"/>
            </a:br>
          </a:p>
          <a:p>
            <a:pPr indent="-342900" lvl="0" marL="457200">
              <a:spcBef>
                <a:spcPts val="0"/>
              </a:spcBef>
              <a:buClr>
                <a:schemeClr val="dk2"/>
              </a:buClr>
              <a:buSzPct val="100000"/>
              <a:buFont typeface="Arial"/>
              <a:buAutoNum type="arabicPeriod"/>
            </a:pPr>
            <a:r>
              <a:rPr lang="en"/>
              <a:t>Under the ad, write a brief explanation for each ad that explains which appeal is being used, how it is being used, and whether or not you believe it is ethical (Do you feel like it is being too manipulative? Is the ad using an appeal at the expense of someone/group of people?)</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457200" y="101100"/>
            <a:ext cx="7315499" cy="1013999"/>
          </a:xfrm>
          <a:prstGeom prst="rect">
            <a:avLst/>
          </a:prstGeom>
        </p:spPr>
        <p:txBody>
          <a:bodyPr anchorCtr="0" anchor="b" bIns="91425" lIns="91425" rIns="91425" tIns="91425">
            <a:noAutofit/>
          </a:bodyPr>
          <a:lstStyle/>
          <a:p>
            <a:pPr>
              <a:spcBef>
                <a:spcPts val="0"/>
              </a:spcBef>
              <a:buNone/>
            </a:pPr>
            <a:r>
              <a:rPr lang="en"/>
              <a:t>Rhetorically Speaking...</a:t>
            </a:r>
          </a:p>
        </p:txBody>
      </p:sp>
      <p:sp>
        <p:nvSpPr>
          <p:cNvPr id="96" name="Shape 96"/>
          <p:cNvSpPr txBox="1"/>
          <p:nvPr>
            <p:ph idx="1" type="body"/>
          </p:nvPr>
        </p:nvSpPr>
        <p:spPr>
          <a:xfrm>
            <a:off x="530225" y="2043521"/>
            <a:ext cx="4030200" cy="2691299"/>
          </a:xfrm>
          <a:prstGeom prst="rect">
            <a:avLst/>
          </a:prstGeom>
        </p:spPr>
        <p:txBody>
          <a:bodyPr anchorCtr="0" anchor="t" bIns="91425" lIns="91425" rIns="91425" tIns="91425">
            <a:noAutofit/>
          </a:bodyPr>
          <a:lstStyle/>
          <a:p>
            <a:pPr lvl="0" rtl="0">
              <a:spcBef>
                <a:spcPts val="0"/>
              </a:spcBef>
              <a:buClr>
                <a:srgbClr val="000000"/>
              </a:buClr>
              <a:buSzPct val="36666"/>
              <a:buFont typeface="Arial"/>
              <a:buNone/>
            </a:pPr>
            <a:r>
              <a:rPr lang="en" sz="3000">
                <a:solidFill>
                  <a:schemeClr val="accent2"/>
                </a:solidFill>
              </a:rPr>
              <a:t>Rhetoric-</a:t>
            </a:r>
          </a:p>
          <a:p>
            <a:pPr lvl="0" rtl="0">
              <a:spcBef>
                <a:spcPts val="0"/>
              </a:spcBef>
              <a:buNone/>
            </a:pPr>
            <a:r>
              <a:rPr lang="en" sz="3000">
                <a:solidFill>
                  <a:srgbClr val="FF0000"/>
                </a:solidFill>
              </a:rPr>
              <a:t>  </a:t>
            </a:r>
            <a:r>
              <a:rPr lang="en" sz="2500"/>
              <a:t>The art of speaking </a:t>
            </a:r>
          </a:p>
          <a:p>
            <a:pPr>
              <a:spcBef>
                <a:spcPts val="0"/>
              </a:spcBef>
              <a:buNone/>
            </a:pPr>
            <a:r>
              <a:rPr lang="en" sz="2500"/>
              <a:t>or writing persuasively </a:t>
            </a:r>
          </a:p>
        </p:txBody>
      </p:sp>
      <p:pic>
        <p:nvPicPr>
          <p:cNvPr id="97" name="Shape 97"/>
          <p:cNvPicPr preferRelativeResize="0"/>
          <p:nvPr/>
        </p:nvPicPr>
        <p:blipFill>
          <a:blip r:embed="rId3">
            <a:alphaModFix/>
          </a:blip>
          <a:stretch>
            <a:fillRect/>
          </a:stretch>
        </p:blipFill>
        <p:spPr>
          <a:xfrm>
            <a:off x="4481725" y="1420025"/>
            <a:ext cx="2961075" cy="331479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457200" y="101100"/>
            <a:ext cx="7315499" cy="1013999"/>
          </a:xfrm>
          <a:prstGeom prst="rect">
            <a:avLst/>
          </a:prstGeom>
        </p:spPr>
        <p:txBody>
          <a:bodyPr anchorCtr="0" anchor="b" bIns="91425" lIns="91425" rIns="91425" tIns="91425">
            <a:noAutofit/>
          </a:bodyPr>
          <a:lstStyle/>
          <a:p>
            <a:pPr>
              <a:spcBef>
                <a:spcPts val="0"/>
              </a:spcBef>
              <a:buNone/>
            </a:pPr>
            <a:r>
              <a:rPr lang="en"/>
              <a:t>Persuasive Techniques</a:t>
            </a:r>
          </a:p>
        </p:txBody>
      </p:sp>
      <p:sp>
        <p:nvSpPr>
          <p:cNvPr id="103" name="Shape 103"/>
          <p:cNvSpPr txBox="1"/>
          <p:nvPr>
            <p:ph idx="1" type="body"/>
          </p:nvPr>
        </p:nvSpPr>
        <p:spPr>
          <a:xfrm>
            <a:off x="457200" y="1278519"/>
            <a:ext cx="8229600" cy="1465499"/>
          </a:xfrm>
          <a:prstGeom prst="rect">
            <a:avLst/>
          </a:prstGeom>
        </p:spPr>
        <p:txBody>
          <a:bodyPr anchorCtr="0" anchor="t" bIns="91425" lIns="91425" rIns="91425" tIns="91425">
            <a:noAutofit/>
          </a:bodyPr>
          <a:lstStyle/>
          <a:p>
            <a:pPr lvl="0" rtl="0">
              <a:spcBef>
                <a:spcPts val="0"/>
              </a:spcBef>
              <a:buNone/>
            </a:pPr>
            <a:r>
              <a:rPr lang="en"/>
              <a:t>ARISTOTLE’S RHETORICAL APPEALS:</a:t>
            </a:r>
          </a:p>
          <a:p>
            <a:pPr indent="-342900" lvl="0" marL="457200" rtl="0">
              <a:spcBef>
                <a:spcPts val="0"/>
              </a:spcBef>
              <a:buClr>
                <a:schemeClr val="dk2"/>
              </a:buClr>
              <a:buSzPct val="100000"/>
              <a:buFont typeface="Arial"/>
              <a:buChar char="●"/>
            </a:pPr>
            <a:r>
              <a:rPr lang="en"/>
              <a:t>Logos- Appeal to logic (reasoning, facts, &amp; statistics)</a:t>
            </a:r>
          </a:p>
          <a:p>
            <a:pPr indent="-342900" lvl="0" marL="457200" rtl="0">
              <a:spcBef>
                <a:spcPts val="0"/>
              </a:spcBef>
              <a:buClr>
                <a:schemeClr val="dk2"/>
              </a:buClr>
              <a:buSzPct val="100000"/>
              <a:buFont typeface="Arial"/>
              <a:buChar char="●"/>
            </a:pPr>
            <a:r>
              <a:rPr lang="en"/>
              <a:t>Pathos- Appeal to emotion (Powerful words, imagery, anecdotes/stories)</a:t>
            </a:r>
          </a:p>
          <a:p>
            <a:pPr indent="-342900" lvl="0" marL="457200" rtl="0">
              <a:spcBef>
                <a:spcPts val="0"/>
              </a:spcBef>
              <a:buClr>
                <a:schemeClr val="dk2"/>
              </a:buClr>
              <a:buSzPct val="100000"/>
              <a:buFont typeface="Arial"/>
              <a:buChar char="●"/>
            </a:pPr>
            <a:r>
              <a:rPr lang="en"/>
              <a:t>Ethos- Appeal to credibility (Reference credible sources, demonstrate trust, explain why credible to talk about topic)</a:t>
            </a:r>
          </a:p>
        </p:txBody>
      </p:sp>
      <p:pic>
        <p:nvPicPr>
          <p:cNvPr id="104" name="Shape 104"/>
          <p:cNvPicPr preferRelativeResize="0"/>
          <p:nvPr/>
        </p:nvPicPr>
        <p:blipFill>
          <a:blip r:embed="rId3">
            <a:alphaModFix/>
          </a:blip>
          <a:stretch>
            <a:fillRect/>
          </a:stretch>
        </p:blipFill>
        <p:spPr>
          <a:xfrm>
            <a:off x="3257675" y="2907450"/>
            <a:ext cx="5524500" cy="2047875"/>
          </a:xfrm>
          <a:prstGeom prst="rect">
            <a:avLst/>
          </a:prstGeom>
          <a:noFill/>
          <a:ln>
            <a:noFill/>
          </a:ln>
        </p:spPr>
      </p:pic>
      <p:sp>
        <p:nvSpPr>
          <p:cNvPr id="105" name="Shape 105"/>
          <p:cNvSpPr txBox="1"/>
          <p:nvPr/>
        </p:nvSpPr>
        <p:spPr>
          <a:xfrm>
            <a:off x="535075" y="3558300"/>
            <a:ext cx="1625400" cy="521699"/>
          </a:xfrm>
          <a:prstGeom prst="rect">
            <a:avLst/>
          </a:prstGeom>
          <a:noFill/>
          <a:ln>
            <a:noFill/>
          </a:ln>
        </p:spPr>
        <p:txBody>
          <a:bodyPr anchorCtr="0" anchor="t" bIns="91425" lIns="91425" rIns="91425" tIns="91425">
            <a:noAutofit/>
          </a:bodyPr>
          <a:lstStyle/>
          <a:p>
            <a:pPr>
              <a:spcBef>
                <a:spcPts val="0"/>
              </a:spcBef>
              <a:buNone/>
            </a:pPr>
            <a:r>
              <a:rPr lang="en" u="sng">
                <a:solidFill>
                  <a:schemeClr val="hlink"/>
                </a:solidFill>
                <a:hlinkClick r:id="rId4"/>
              </a:rPr>
              <a:t>Video</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457200" y="101100"/>
            <a:ext cx="7315499" cy="1013999"/>
          </a:xfrm>
          <a:prstGeom prst="rect">
            <a:avLst/>
          </a:prstGeom>
        </p:spPr>
        <p:txBody>
          <a:bodyPr anchorCtr="0" anchor="b" bIns="91425" lIns="91425" rIns="91425" tIns="91425">
            <a:noAutofit/>
          </a:bodyPr>
          <a:lstStyle/>
          <a:p>
            <a:pPr>
              <a:spcBef>
                <a:spcPts val="0"/>
              </a:spcBef>
              <a:buNone/>
            </a:pPr>
            <a:r>
              <a:rPr lang="en" sz="3000"/>
              <a:t>Defining the Rhetorical Appeals</a:t>
            </a:r>
          </a:p>
        </p:txBody>
      </p:sp>
      <p:sp>
        <p:nvSpPr>
          <p:cNvPr id="111" name="Shape 111"/>
          <p:cNvSpPr txBox="1"/>
          <p:nvPr/>
        </p:nvSpPr>
        <p:spPr>
          <a:xfrm>
            <a:off x="313000" y="1491925"/>
            <a:ext cx="6897000" cy="2700299"/>
          </a:xfrm>
          <a:prstGeom prst="rect">
            <a:avLst/>
          </a:prstGeom>
          <a:noFill/>
          <a:ln>
            <a:noFill/>
          </a:ln>
        </p:spPr>
        <p:txBody>
          <a:bodyPr anchorCtr="0" anchor="t" bIns="91425" lIns="91425" rIns="91425" tIns="91425">
            <a:noAutofit/>
          </a:bodyPr>
          <a:lstStyle/>
          <a:p>
            <a:pPr lvl="0" rtl="0">
              <a:spcBef>
                <a:spcPts val="0"/>
              </a:spcBef>
              <a:buNone/>
            </a:pPr>
            <a:r>
              <a:rPr lang="en" sz="2500"/>
              <a:t>Each of the following cartoon strips you are about to view uses a different rhetorical appeal. Identify the rhetorical appeal by answering the following questions:</a:t>
            </a:r>
          </a:p>
          <a:p>
            <a:pPr indent="-387350" lvl="0" marL="457200" rtl="0">
              <a:spcBef>
                <a:spcPts val="0"/>
              </a:spcBef>
              <a:buClr>
                <a:schemeClr val="accent2"/>
              </a:buClr>
              <a:buSzPct val="100000"/>
              <a:buFont typeface="Arial"/>
              <a:buChar char="●"/>
            </a:pPr>
            <a:r>
              <a:rPr lang="en" sz="2500">
                <a:solidFill>
                  <a:schemeClr val="accent2"/>
                </a:solidFill>
              </a:rPr>
              <a:t>What appeal is being used?</a:t>
            </a:r>
          </a:p>
          <a:p>
            <a:pPr indent="-387350" lvl="0" marL="457200" rtl="0">
              <a:spcBef>
                <a:spcPts val="0"/>
              </a:spcBef>
              <a:buClr>
                <a:schemeClr val="accent2"/>
              </a:buClr>
              <a:buSzPct val="100000"/>
              <a:buFont typeface="Arial"/>
              <a:buChar char="●"/>
            </a:pPr>
            <a:r>
              <a:rPr lang="en" sz="2500">
                <a:solidFill>
                  <a:schemeClr val="accent2"/>
                </a:solidFill>
              </a:rPr>
              <a:t>How do I know which appeal is being used?</a:t>
            </a:r>
          </a:p>
          <a:p>
            <a:pPr lvl="0">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pic>
        <p:nvPicPr>
          <p:cNvPr id="116" name="Shape 116"/>
          <p:cNvPicPr preferRelativeResize="0"/>
          <p:nvPr/>
        </p:nvPicPr>
        <p:blipFill>
          <a:blip r:embed="rId3">
            <a:alphaModFix/>
          </a:blip>
          <a:stretch>
            <a:fillRect/>
          </a:stretch>
        </p:blipFill>
        <p:spPr>
          <a:xfrm>
            <a:off x="381000" y="1771075"/>
            <a:ext cx="7564750" cy="2496124"/>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pic>
        <p:nvPicPr>
          <p:cNvPr id="121" name="Shape 121"/>
          <p:cNvPicPr preferRelativeResize="0"/>
          <p:nvPr/>
        </p:nvPicPr>
        <p:blipFill>
          <a:blip r:embed="rId3">
            <a:alphaModFix/>
          </a:blip>
          <a:stretch>
            <a:fillRect/>
          </a:stretch>
        </p:blipFill>
        <p:spPr>
          <a:xfrm>
            <a:off x="304800" y="1676400"/>
            <a:ext cx="7830499" cy="2583724"/>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pic>
        <p:nvPicPr>
          <p:cNvPr id="126" name="Shape 126"/>
          <p:cNvPicPr preferRelativeResize="0"/>
          <p:nvPr/>
        </p:nvPicPr>
        <p:blipFill>
          <a:blip r:embed="rId3">
            <a:alphaModFix/>
          </a:blip>
          <a:stretch>
            <a:fillRect/>
          </a:stretch>
        </p:blipFill>
        <p:spPr>
          <a:xfrm>
            <a:off x="104775" y="1740475"/>
            <a:ext cx="8524575" cy="2812475"/>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x="0" y="0"/>
          <a:ext cx="0" cy="0"/>
          <a:chOff x="0" y="0"/>
          <a:chExt cx="0" cy="0"/>
        </a:xfrm>
      </p:grpSpPr>
      <p:pic>
        <p:nvPicPr>
          <p:cNvPr id="131" name="Shape 131"/>
          <p:cNvPicPr preferRelativeResize="0"/>
          <p:nvPr/>
        </p:nvPicPr>
        <p:blipFill>
          <a:blip r:embed="rId3">
            <a:alphaModFix/>
          </a:blip>
          <a:stretch>
            <a:fillRect/>
          </a:stretch>
        </p:blipFill>
        <p:spPr>
          <a:xfrm>
            <a:off x="381000" y="1390075"/>
            <a:ext cx="7564750" cy="2496124"/>
          </a:xfrm>
          <a:prstGeom prst="rect">
            <a:avLst/>
          </a:prstGeom>
          <a:noFill/>
          <a:ln>
            <a:noFill/>
          </a:ln>
        </p:spPr>
      </p:pic>
      <p:sp>
        <p:nvSpPr>
          <p:cNvPr id="132" name="Shape 132"/>
          <p:cNvSpPr txBox="1"/>
          <p:nvPr/>
        </p:nvSpPr>
        <p:spPr>
          <a:xfrm>
            <a:off x="386025" y="4016725"/>
            <a:ext cx="7511700" cy="922799"/>
          </a:xfrm>
          <a:prstGeom prst="rect">
            <a:avLst/>
          </a:prstGeom>
          <a:noFill/>
          <a:ln>
            <a:noFill/>
          </a:ln>
        </p:spPr>
        <p:txBody>
          <a:bodyPr anchorCtr="0" anchor="t" bIns="91425" lIns="91425" rIns="91425" tIns="91425">
            <a:noAutofit/>
          </a:bodyPr>
          <a:lstStyle/>
          <a:p>
            <a:pPr algn="ctr">
              <a:spcBef>
                <a:spcPts val="0"/>
              </a:spcBef>
              <a:buNone/>
            </a:pPr>
            <a:r>
              <a:rPr lang="en" sz="2000"/>
              <a:t>Pathos is the appeal to our emotions. A successful appeal to our emotions makes us feel something in hopes of making us want to act on that feeling. </a:t>
            </a:r>
          </a:p>
        </p:txBody>
      </p:sp>
      <p:sp>
        <p:nvSpPr>
          <p:cNvPr id="133" name="Shape 133"/>
          <p:cNvSpPr txBox="1"/>
          <p:nvPr/>
        </p:nvSpPr>
        <p:spPr>
          <a:xfrm>
            <a:off x="1724075" y="615550"/>
            <a:ext cx="4815000" cy="521699"/>
          </a:xfrm>
          <a:prstGeom prst="rect">
            <a:avLst/>
          </a:prstGeom>
          <a:noFill/>
          <a:ln>
            <a:noFill/>
          </a:ln>
        </p:spPr>
        <p:txBody>
          <a:bodyPr anchorCtr="0" anchor="t" bIns="91425" lIns="91425" rIns="91425" tIns="91425">
            <a:noAutofit/>
          </a:bodyPr>
          <a:lstStyle/>
          <a:p>
            <a:pPr lvl="0" rtl="0">
              <a:spcBef>
                <a:spcPts val="0"/>
              </a:spcBef>
              <a:buNone/>
            </a:pPr>
            <a:r>
              <a:rPr lang="en" sz="2000">
                <a:solidFill>
                  <a:srgbClr val="FFFFFF"/>
                </a:solidFill>
              </a:rPr>
              <a:t>How is this add trying to make you </a:t>
            </a:r>
            <a:r>
              <a:rPr lang="en" sz="2000" u="sng">
                <a:solidFill>
                  <a:srgbClr val="FFFFFF"/>
                </a:solidFill>
              </a:rPr>
              <a:t>feel</a:t>
            </a:r>
            <a:r>
              <a:rPr lang="en" sz="2000">
                <a:solidFill>
                  <a:srgbClr val="FFFFFF"/>
                </a:solidFill>
              </a:rPr>
              <a:t>?</a:t>
            </a:r>
          </a:p>
        </p:txBody>
      </p:sp>
      <p:sp>
        <p:nvSpPr>
          <p:cNvPr id="134" name="Shape 134"/>
          <p:cNvSpPr txBox="1"/>
          <p:nvPr>
            <p:ph idx="1" type="body"/>
          </p:nvPr>
        </p:nvSpPr>
        <p:spPr>
          <a:xfrm>
            <a:off x="3200400" y="135518"/>
            <a:ext cx="1860300" cy="922799"/>
          </a:xfrm>
          <a:prstGeom prst="rect">
            <a:avLst/>
          </a:prstGeom>
        </p:spPr>
        <p:txBody>
          <a:bodyPr anchorCtr="0" anchor="t" bIns="91425" lIns="91425" rIns="91425" tIns="91425">
            <a:noAutofit/>
          </a:bodyPr>
          <a:lstStyle/>
          <a:p>
            <a:pPr lvl="0" rtl="0">
              <a:spcBef>
                <a:spcPts val="0"/>
              </a:spcBef>
              <a:buNone/>
            </a:pPr>
            <a:r>
              <a:rPr lang="en" sz="3000">
                <a:solidFill>
                  <a:schemeClr val="accent2"/>
                </a:solidFill>
              </a:rPr>
              <a:t>Pathos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type="title"/>
          </p:nvPr>
        </p:nvSpPr>
        <p:spPr>
          <a:xfrm>
            <a:off x="3200400" y="674"/>
            <a:ext cx="1853700" cy="648899"/>
          </a:xfrm>
          <a:prstGeom prst="rect">
            <a:avLst/>
          </a:prstGeom>
        </p:spPr>
        <p:txBody>
          <a:bodyPr anchorCtr="0" anchor="b" bIns="91425" lIns="91425" rIns="91425" tIns="91425">
            <a:noAutofit/>
          </a:bodyPr>
          <a:lstStyle/>
          <a:p>
            <a:pPr lvl="0" rtl="0">
              <a:spcBef>
                <a:spcPts val="0"/>
              </a:spcBef>
              <a:buNone/>
            </a:pPr>
            <a:r>
              <a:rPr lang="en" sz="3000">
                <a:solidFill>
                  <a:schemeClr val="accent2"/>
                </a:solidFill>
              </a:rPr>
              <a:t>LOGOS</a:t>
            </a:r>
          </a:p>
        </p:txBody>
      </p:sp>
      <p:pic>
        <p:nvPicPr>
          <p:cNvPr id="140" name="Shape 140"/>
          <p:cNvPicPr preferRelativeResize="0"/>
          <p:nvPr/>
        </p:nvPicPr>
        <p:blipFill>
          <a:blip r:embed="rId3">
            <a:alphaModFix/>
          </a:blip>
          <a:stretch>
            <a:fillRect/>
          </a:stretch>
        </p:blipFill>
        <p:spPr>
          <a:xfrm>
            <a:off x="304800" y="1295400"/>
            <a:ext cx="7830499" cy="2583724"/>
          </a:xfrm>
          <a:prstGeom prst="rect">
            <a:avLst/>
          </a:prstGeom>
          <a:noFill/>
          <a:ln>
            <a:noFill/>
          </a:ln>
        </p:spPr>
      </p:pic>
      <p:sp>
        <p:nvSpPr>
          <p:cNvPr id="141" name="Shape 141"/>
          <p:cNvSpPr txBox="1"/>
          <p:nvPr/>
        </p:nvSpPr>
        <p:spPr>
          <a:xfrm>
            <a:off x="1523625" y="636425"/>
            <a:ext cx="6844199" cy="438299"/>
          </a:xfrm>
          <a:prstGeom prst="rect">
            <a:avLst/>
          </a:prstGeom>
          <a:noFill/>
          <a:ln>
            <a:noFill/>
          </a:ln>
        </p:spPr>
        <p:txBody>
          <a:bodyPr anchorCtr="0" anchor="t" bIns="91425" lIns="91425" rIns="91425" tIns="91425">
            <a:noAutofit/>
          </a:bodyPr>
          <a:lstStyle/>
          <a:p>
            <a:pPr>
              <a:spcBef>
                <a:spcPts val="0"/>
              </a:spcBef>
              <a:buNone/>
            </a:pPr>
            <a:r>
              <a:rPr lang="en" sz="2000">
                <a:solidFill>
                  <a:srgbClr val="FFFFFF"/>
                </a:solidFill>
              </a:rPr>
              <a:t>How does this strip guide our </a:t>
            </a:r>
            <a:r>
              <a:rPr lang="en" sz="2000" u="sng">
                <a:solidFill>
                  <a:srgbClr val="FFFFFF"/>
                </a:solidFill>
              </a:rPr>
              <a:t>reasoning</a:t>
            </a:r>
            <a:r>
              <a:rPr lang="en" sz="2000">
                <a:solidFill>
                  <a:srgbClr val="FFFFFF"/>
                </a:solidFill>
              </a:rPr>
              <a:t>?</a:t>
            </a:r>
          </a:p>
        </p:txBody>
      </p:sp>
      <p:sp>
        <p:nvSpPr>
          <p:cNvPr id="142" name="Shape 142"/>
          <p:cNvSpPr txBox="1"/>
          <p:nvPr/>
        </p:nvSpPr>
        <p:spPr>
          <a:xfrm>
            <a:off x="386025" y="4016725"/>
            <a:ext cx="7511700" cy="922799"/>
          </a:xfrm>
          <a:prstGeom prst="rect">
            <a:avLst/>
          </a:prstGeom>
          <a:noFill/>
          <a:ln>
            <a:noFill/>
          </a:ln>
        </p:spPr>
        <p:txBody>
          <a:bodyPr anchorCtr="0" anchor="t" bIns="91425" lIns="91425" rIns="91425" tIns="91425">
            <a:noAutofit/>
          </a:bodyPr>
          <a:lstStyle/>
          <a:p>
            <a:pPr lvl="0" rtl="0" algn="ctr">
              <a:spcBef>
                <a:spcPts val="0"/>
              </a:spcBef>
              <a:buNone/>
            </a:pPr>
            <a:r>
              <a:rPr lang="en" sz="2000"/>
              <a:t>Logos is the appeal to logic. When persuading, this technique appeals to your audience’s ability to reason by using facts and logic to guide your thought process.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lesson-plan">
  <a:themeElements>
    <a:clrScheme name="Custom 501">
      <a:dk1>
        <a:srgbClr val="000000"/>
      </a:dk1>
      <a:lt1>
        <a:srgbClr val="EFEDE2"/>
      </a:lt1>
      <a:dk2>
        <a:srgbClr val="1F497D"/>
      </a:dk2>
      <a:lt2>
        <a:srgbClr val="FDFFFF"/>
      </a:lt2>
      <a:accent1>
        <a:srgbClr val="4F81BD"/>
      </a:accent1>
      <a:accent2>
        <a:srgbClr val="AB0101"/>
      </a:accent2>
      <a:accent3>
        <a:srgbClr val="86B060"/>
      </a:accent3>
      <a:accent4>
        <a:srgbClr val="7760A0"/>
      </a:accent4>
      <a:accent5>
        <a:srgbClr val="739395"/>
      </a:accent5>
      <a:accent6>
        <a:srgbClr val="968B52"/>
      </a:accent6>
      <a:hlink>
        <a:srgbClr val="336699"/>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